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08.09.20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988424" cy="190207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b="1" dirty="0" smtClean="0"/>
              <a:t>SAĞLIK HİZMETLERİ ALANI VE DALLARI </a:t>
            </a:r>
            <a:br>
              <a:rPr lang="tr-TR" b="1" dirty="0" smtClean="0"/>
            </a:br>
            <a:r>
              <a:rPr lang="tr-TR" b="1" dirty="0" smtClean="0"/>
              <a:t>BÖLÜM TANITIMI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8064896" cy="2376264"/>
          </a:xfrm>
        </p:spPr>
        <p:txBody>
          <a:bodyPr/>
          <a:lstStyle/>
          <a:p>
            <a:r>
              <a:rPr lang="tr-TR" b="1" dirty="0" smtClean="0"/>
              <a:t>FINDIKLI MESLEKİ VE TEKNİK ANADOLU LİSESİ</a:t>
            </a:r>
            <a:endParaRPr lang="tr-TR" b="1" dirty="0"/>
          </a:p>
        </p:txBody>
      </p:sp>
      <p:pic>
        <p:nvPicPr>
          <p:cNvPr id="6" name="5 Resim" descr="C:\Users\Kullanıcı-1\Downloads\IMG_28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1840" y="548680"/>
            <a:ext cx="2176264" cy="21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2376264"/>
          </a:xfrm>
        </p:spPr>
        <p:txBody>
          <a:bodyPr>
            <a:noAutofit/>
          </a:bodyPr>
          <a:lstStyle/>
          <a:p>
            <a:r>
              <a:rPr lang="tr-TR" sz="7200" b="1" dirty="0" smtClean="0">
                <a:solidFill>
                  <a:srgbClr val="0070C0"/>
                </a:solidFill>
              </a:rPr>
              <a:t>SAĞLIK HİZMETLERİ ALANI DALLARI</a:t>
            </a:r>
            <a:endParaRPr lang="tr-TR" sz="7200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3068960"/>
            <a:ext cx="7776864" cy="3600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800" b="1" dirty="0" smtClean="0">
                <a:solidFill>
                  <a:schemeClr val="accent6">
                    <a:lumMod val="75000"/>
                  </a:schemeClr>
                </a:solidFill>
              </a:rPr>
              <a:t>HEMŞİRE YARDIMCILIĞI</a:t>
            </a:r>
          </a:p>
          <a:p>
            <a:pPr algn="ctr">
              <a:buNone/>
            </a:pPr>
            <a:r>
              <a:rPr lang="tr-TR" sz="4800" b="1" dirty="0" smtClean="0">
                <a:solidFill>
                  <a:schemeClr val="accent6">
                    <a:lumMod val="75000"/>
                  </a:schemeClr>
                </a:solidFill>
              </a:rPr>
              <a:t>EBE YARDIMCILIĞI</a:t>
            </a:r>
          </a:p>
          <a:p>
            <a:pPr algn="ctr">
              <a:buNone/>
            </a:pPr>
            <a:r>
              <a:rPr lang="tr-TR" sz="4800" b="1" dirty="0" smtClean="0">
                <a:solidFill>
                  <a:schemeClr val="accent6">
                    <a:lumMod val="75000"/>
                  </a:schemeClr>
                </a:solidFill>
              </a:rPr>
              <a:t>SAĞLIK BAKIM TEKNİSYENLİĞİ</a:t>
            </a:r>
            <a:endParaRPr lang="tr-T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ARANAN NİTELİKLER</a:t>
            </a:r>
            <a:endParaRPr lang="tr-T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ALANINDA DONANIM SAHİBİ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BU ALANDA ÇALIŞMAYA İSTEKLİ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SAĞLIK VE TEKNOLOJİK GELİŞMELERİ TAKİP EDEN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İNSAN VÜCUDUNU TANIYAN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İNSAN VE TOPLUM SAĞLIĞINI ÖNEMSEYEN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EMPATİ YAPABİLEN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EKİP ÇALIŞMASINA UYGUN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ETKİLİ İLETİŞİM YOLLARINI BİLEN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YARDIMSEVER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DOĞAYI VE ÇEVRE SAĞLIĞINI ÖNEMSEYEN</a:t>
            </a:r>
          </a:p>
          <a:p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KİŞİSEL TEMİZLİĞİNE ÖZEN GÖSTEREN</a:t>
            </a:r>
            <a:endParaRPr lang="tr-T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6856" y="485800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sz="5400" b="1" dirty="0" smtClean="0"/>
              <a:t>ÇALIŞMA ALANLARI</a:t>
            </a:r>
            <a:endParaRPr lang="tr-TR" sz="5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59832" y="1844824"/>
            <a:ext cx="5832648" cy="4497363"/>
          </a:xfrm>
        </p:spPr>
        <p:txBody>
          <a:bodyPr>
            <a:normAutofit/>
          </a:bodyPr>
          <a:lstStyle/>
          <a:p>
            <a:r>
              <a:rPr lang="tr-TR" b="1" dirty="0" smtClean="0"/>
              <a:t>DEVLET HASTANELERİ</a:t>
            </a:r>
          </a:p>
          <a:p>
            <a:r>
              <a:rPr lang="tr-TR" b="1" dirty="0" smtClean="0"/>
              <a:t>ÖZEL HASTANELER</a:t>
            </a:r>
          </a:p>
          <a:p>
            <a:r>
              <a:rPr lang="tr-TR" b="1" dirty="0" smtClean="0"/>
              <a:t>SAĞLIK OCAKLARI</a:t>
            </a:r>
          </a:p>
          <a:p>
            <a:r>
              <a:rPr lang="tr-TR" b="1" dirty="0" smtClean="0"/>
              <a:t>DİSPANSERLER</a:t>
            </a:r>
          </a:p>
          <a:p>
            <a:r>
              <a:rPr lang="tr-TR" b="1" dirty="0" smtClean="0"/>
              <a:t>BAKIMEVLERİ</a:t>
            </a:r>
          </a:p>
          <a:p>
            <a:r>
              <a:rPr lang="tr-TR" b="1" dirty="0" smtClean="0"/>
              <a:t>DİĞER SAĞLIK KURULUŞLARI</a:t>
            </a:r>
            <a:endParaRPr lang="tr-TR" b="1" dirty="0"/>
          </a:p>
        </p:txBody>
      </p:sp>
      <p:pic>
        <p:nvPicPr>
          <p:cNvPr id="3074" name="Picture 2" descr="C:\Users\Kullanıcı-1\Desktop\Cat_avatar_kitten-14-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1556792"/>
            <a:ext cx="7056784" cy="1512168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>DALLARA GİRİŞ KONTENJANLARI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67744" y="27089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HEMŞİRE YARDIMCILIĞI %30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EBE YARDIMCILIĞI %15 </a:t>
            </a:r>
            <a:r>
              <a:rPr lang="tr-TR" sz="1600" b="1" dirty="0" smtClean="0">
                <a:solidFill>
                  <a:schemeClr val="accent6">
                    <a:lumMod val="75000"/>
                  </a:schemeClr>
                </a:solidFill>
              </a:rPr>
              <a:t>(SADECE KIZ ÖĞRENCİLER)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SAĞLIK BAKIM TEKNİSYENLİĞİ</a:t>
            </a:r>
            <a:r>
              <a:rPr lang="tr-TR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%55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1600" b="1" dirty="0" smtClean="0"/>
              <a:t>		BU KONTENJANLAR SAĞLIK BAKANLIĞI TARAFINDAN BELİRLENİR.</a:t>
            </a:r>
            <a:endParaRPr lang="tr-TR" sz="1600" b="1" dirty="0"/>
          </a:p>
        </p:txBody>
      </p:sp>
      <p:pic>
        <p:nvPicPr>
          <p:cNvPr id="4" name="Picture 5" descr="C:\Users\Kullanıcı-1\AppData\Local\Microsoft\Windows\Temporary Internet Files\Content.IE5\JCQU6AYH\1280px-Doctor_Writing_on_Clipboard_Carto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1052736"/>
            <a:ext cx="862495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 smtClean="0"/>
              <a:t>MESLEK LİSESİNDE OKUYAN ÖĞRENCİLER;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4525963"/>
          </a:xfrm>
        </p:spPr>
        <p:txBody>
          <a:bodyPr>
            <a:normAutofit/>
          </a:bodyPr>
          <a:lstStyle/>
          <a:p>
            <a:r>
              <a:rPr lang="tr-TR" b="1" dirty="0" smtClean="0"/>
              <a:t>9. </a:t>
            </a:r>
            <a:r>
              <a:rPr lang="tr-TR" b="1" dirty="0" smtClean="0"/>
              <a:t>SINIFTA TÜM </a:t>
            </a:r>
            <a:r>
              <a:rPr lang="tr-TR" b="1" dirty="0" smtClean="0"/>
              <a:t>ÖĞRENCİLER </a:t>
            </a:r>
            <a:r>
              <a:rPr lang="tr-TR" b="1" dirty="0" smtClean="0"/>
              <a:t>ALAN VE DAL </a:t>
            </a:r>
            <a:r>
              <a:rPr lang="tr-TR" b="1" dirty="0" smtClean="0"/>
              <a:t>SEÇİMİ </a:t>
            </a:r>
            <a:r>
              <a:rPr lang="tr-TR" b="1" dirty="0" smtClean="0"/>
              <a:t>YAPARLAR</a:t>
            </a:r>
            <a:endParaRPr lang="tr-TR" b="1" dirty="0" smtClean="0"/>
          </a:p>
          <a:p>
            <a:r>
              <a:rPr lang="tr-TR" b="1" dirty="0" smtClean="0"/>
              <a:t>12. SINIFTA HAFTANIN 3 GÜNÜ HASTANELERDE STAJA GİDERLER, BECERİ EĞİTİMLERİNİ TAMAMLARLAR</a:t>
            </a:r>
            <a:r>
              <a:rPr lang="tr-TR" b="1" dirty="0" smtClean="0"/>
              <a:t>.</a:t>
            </a:r>
            <a:endParaRPr lang="tr-TR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llanıcı-1\Desktop\SAĞ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571768" cy="5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ullanıcı-1\Desktop\alan d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992888" cy="5784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127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SAĞLIK HİZMETLERİ ALANI VE DALLARI  BÖLÜM TANITIMI</vt:lpstr>
      <vt:lpstr>SAĞLIK HİZMETLERİ ALANI DALLARI</vt:lpstr>
      <vt:lpstr>ARANAN NİTELİKLER</vt:lpstr>
      <vt:lpstr>ÇALIŞMA ALANLARI</vt:lpstr>
      <vt:lpstr>DALLARA GİRİŞ KONTENJANLARI</vt:lpstr>
      <vt:lpstr>MESLEK LİSESİNDE OKUYAN ÖĞRENCİLER;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HİZMETLERİ ALANI BÖLÜM TANITIMI</dc:title>
  <dc:creator>Kullanıcı-1</dc:creator>
  <cp:lastModifiedBy>Kullanıcı-1</cp:lastModifiedBy>
  <cp:revision>43</cp:revision>
  <dcterms:created xsi:type="dcterms:W3CDTF">2020-03-06T10:33:10Z</dcterms:created>
  <dcterms:modified xsi:type="dcterms:W3CDTF">2020-09-08T08:26:21Z</dcterms:modified>
</cp:coreProperties>
</file>